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1" r:id="rId6"/>
    <p:sldId id="260"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5349DE8-3F1E-4F33-90A7-C4DD1858C14C}" type="datetimeFigureOut">
              <a:rPr lang="en-US" smtClean="0"/>
              <a:pPr/>
              <a:t>6/12/2009</a:t>
            </a:fld>
            <a:endParaRPr lang="en-NZ"/>
          </a:p>
        </p:txBody>
      </p:sp>
      <p:sp>
        <p:nvSpPr>
          <p:cNvPr id="17" name="Footer Placeholder 16"/>
          <p:cNvSpPr>
            <a:spLocks noGrp="1"/>
          </p:cNvSpPr>
          <p:nvPr>
            <p:ph type="ftr" sz="quarter" idx="11"/>
          </p:nvPr>
        </p:nvSpPr>
        <p:spPr/>
        <p:txBody>
          <a:bodyPr/>
          <a:lstStyle/>
          <a:p>
            <a:endParaRPr lang="en-NZ"/>
          </a:p>
        </p:txBody>
      </p:sp>
      <p:sp>
        <p:nvSpPr>
          <p:cNvPr id="29" name="Slide Number Placeholder 28"/>
          <p:cNvSpPr>
            <a:spLocks noGrp="1"/>
          </p:cNvSpPr>
          <p:nvPr>
            <p:ph type="sldNum" sz="quarter" idx="12"/>
          </p:nvPr>
        </p:nvSpPr>
        <p:spPr/>
        <p:txBody>
          <a:bodyPr/>
          <a:lstStyle/>
          <a:p>
            <a:fld id="{C9B71843-B20F-4471-96D6-6EC7ED833C30}" type="slidenum">
              <a:rPr lang="en-NZ" smtClean="0"/>
              <a:pPr/>
              <a:t>‹#›</a:t>
            </a:fld>
            <a:endParaRPr lang="en-NZ"/>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5349DE8-3F1E-4F33-90A7-C4DD1858C14C}" type="datetimeFigureOut">
              <a:rPr lang="en-US" smtClean="0"/>
              <a:pPr/>
              <a:t>6/12/2009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9B71843-B20F-4471-96D6-6EC7ED833C30}"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5349DE8-3F1E-4F33-90A7-C4DD1858C14C}" type="datetimeFigureOut">
              <a:rPr lang="en-US" smtClean="0"/>
              <a:pPr/>
              <a:t>6/12/2009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9B71843-B20F-4471-96D6-6EC7ED833C30}"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5349DE8-3F1E-4F33-90A7-C4DD1858C14C}" type="datetimeFigureOut">
              <a:rPr lang="en-US" smtClean="0"/>
              <a:pPr/>
              <a:t>6/12/2009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9B71843-B20F-4471-96D6-6EC7ED833C30}"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5349DE8-3F1E-4F33-90A7-C4DD1858C14C}" type="datetimeFigureOut">
              <a:rPr lang="en-US" smtClean="0"/>
              <a:pPr/>
              <a:t>6/12/2009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a:xfrm>
            <a:off x="7924800" y="6416675"/>
            <a:ext cx="762000" cy="365125"/>
          </a:xfrm>
        </p:spPr>
        <p:txBody>
          <a:bodyPr/>
          <a:lstStyle/>
          <a:p>
            <a:fld id="{C9B71843-B20F-4471-96D6-6EC7ED833C30}"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5349DE8-3F1E-4F33-90A7-C4DD1858C14C}" type="datetimeFigureOut">
              <a:rPr lang="en-US" smtClean="0"/>
              <a:pPr/>
              <a:t>6/12/2009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9B71843-B20F-4471-96D6-6EC7ED833C30}"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5349DE8-3F1E-4F33-90A7-C4DD1858C14C}" type="datetimeFigureOut">
              <a:rPr lang="en-US" smtClean="0"/>
              <a:pPr/>
              <a:t>6/12/2009</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C9B71843-B20F-4471-96D6-6EC7ED833C30}"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5349DE8-3F1E-4F33-90A7-C4DD1858C14C}" type="datetimeFigureOut">
              <a:rPr lang="en-US" smtClean="0"/>
              <a:pPr/>
              <a:t>6/12/2009</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C9B71843-B20F-4471-96D6-6EC7ED833C30}"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349DE8-3F1E-4F33-90A7-C4DD1858C14C}" type="datetimeFigureOut">
              <a:rPr lang="en-US" smtClean="0"/>
              <a:pPr/>
              <a:t>6/12/2009</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C9B71843-B20F-4471-96D6-6EC7ED833C30}"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5349DE8-3F1E-4F33-90A7-C4DD1858C14C}" type="datetimeFigureOut">
              <a:rPr lang="en-US" smtClean="0"/>
              <a:pPr/>
              <a:t>6/12/2009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9B71843-B20F-4471-96D6-6EC7ED833C30}"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5349DE8-3F1E-4F33-90A7-C4DD1858C14C}" type="datetimeFigureOut">
              <a:rPr lang="en-US" smtClean="0"/>
              <a:pPr/>
              <a:t>6/12/2009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9B71843-B20F-4471-96D6-6EC7ED833C30}"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5349DE8-3F1E-4F33-90A7-C4DD1858C14C}" type="datetimeFigureOut">
              <a:rPr lang="en-US" smtClean="0"/>
              <a:pPr/>
              <a:t>6/12/2009</a:t>
            </a:fld>
            <a:endParaRPr lang="en-NZ"/>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NZ"/>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9B71843-B20F-4471-96D6-6EC7ED833C30}" type="slidenum">
              <a:rPr lang="en-NZ" smtClean="0"/>
              <a:pPr/>
              <a:t>‹#›</a:t>
            </a:fld>
            <a:endParaRPr lang="en-NZ"/>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google.co.nz/imgres?imgurl=http://1.bp.blogspot.com/_tQ74IfNZmZQ/SKolVeo_NcI/AAAAAAAAJCw/L8hppkcIEmo/s400/three%2Blittle%2Bpigs.bmp&amp;imgrefurl=http://specialitysites24-7.blogspot.com/2008/08/three-little-pigs.html&amp;usg=__80Sar2lr4P3xZKgDlnQxfxi1ZV0=&amp;h=338&amp;w=331&amp;sz=49&amp;hl=en&amp;start=22&amp;tbnid=yhnsjeU4gttAdM:&amp;tbnh=119&amp;tbnw=117&amp;prev=/images%3Fq%3Dthree%2Blittle%2Bpigs%26gbv%3D2%26ndsp%3D20%26hl%3Den%26safe%3Dactive%26sa%3DN%26start%3D20"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mages.google.co.nz/imgres?imgurl=http://www.philandjudy.com.au/wp-content/uploads/2008/08/three-little-pigs.jpg&amp;imgrefurl=http://www.philandjudy.com.au/%3Fp%3D122&amp;usg=__fKSsz_b02tQmQL5gEiiv-5_4JYw=&amp;h=474&amp;w=600&amp;sz=399&amp;hl=en&amp;start=12&amp;tbnid=TtkNb-Hbmvg5lM:&amp;tbnh=107&amp;tbnw=135&amp;prev=/images%3Fq%3Dthree%2Blittle%2Bpigs%26gbv%3D2%26ndsp%3D20%26hl%3Den%26safe%3Dactive%26sa%3DN"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images.google.co.nz/imgres?imgurl=http://i202.photobucket.com/albums/aa263/crysbooth/pigs.gif&amp;imgrefurl=http://www.squidoo.com/funny-emails&amp;usg=__-1zA4AIUdQ7ET8f4nQk6EtSm8Ko=&amp;h=314&amp;w=440&amp;sz=130&amp;hl=en&amp;start=50&amp;tbnid=IH-C1NnhHgRkTM:&amp;tbnh=91&amp;tbnw=127&amp;prev=/images%3Fq%3Dthree%2Blittle%2Bpigs%26gbv%3D2%26ndsp%3D20%26hl%3Den%26safe%3Dactive%26sa%3DN%26start%3D40"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images.google.co.nz/imgres?imgurl=http://i284.photobucket.com/albums/ll11/sakreg/Three-Little-Pigs4.jpg&amp;imgrefurl=http://books24x7.blogspot.com/2008/08/kids-story-s1-p2.html&amp;usg=__pXJSNA3cbuFcwVH5GtpQukKa0L4=&amp;h=403&amp;w=513&amp;sz=52&amp;hl=en&amp;start=72&amp;tbnid=gJialQZjz_PSnM:&amp;tbnh=103&amp;tbnw=131&amp;prev=/images%3Fq%3Dthree%2Blittle%2Bpigs%26gbv%3D2%26ndsp%3D20%26hl%3Den%26safe%3Dactive%26sa%3DN%26start%3D60"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images.google.co.nz/imgres?imgurl=http://z.about.com/d/gouk/1/0/7/J/-/-/WolfCub1.jpg&amp;imgrefurl=http://gouk.about.com/od/ukfamilytravel/ig/Animal-Babies-at-Longleat/Wolf-Cub.htm&amp;usg=__Lc3texI0VZTI-MpE3FG3XM99Auw=&amp;h=1064&amp;w=709&amp;sz=797&amp;hl=en&amp;start=14&amp;tbnid=FUe4n8RAw-CreM:&amp;tbnh=150&amp;tbnw=100&amp;prev=/images%3Fq%3Dwolf%26gbv%3D2%26hl%3Den%26safe%3Dactive"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500298" y="1785926"/>
            <a:ext cx="4657613" cy="2585323"/>
          </a:xfrm>
          <a:prstGeom prst="rect">
            <a:avLst/>
          </a:prstGeom>
          <a:noFill/>
        </p:spPr>
        <p:txBody>
          <a:bodyPr wrap="square" lIns="91440" tIns="45720" rIns="91440" bIns="45720">
            <a:spAutoFit/>
          </a:bodyPr>
          <a:lstStyle/>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The 3 Little Pigs And The Pig Bad Wolf. </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14480" y="4286256"/>
            <a:ext cx="6143668" cy="1815882"/>
          </a:xfrm>
          <a:prstGeom prst="rect">
            <a:avLst/>
          </a:prstGeom>
          <a:noFill/>
        </p:spPr>
        <p:txBody>
          <a:bodyPr wrap="square" rtlCol="0">
            <a:spAutoFit/>
          </a:bodyPr>
          <a:lstStyle/>
          <a:p>
            <a:pPr algn="ctr"/>
            <a:r>
              <a:rPr lang="en-NZ" sz="1600" dirty="0" smtClean="0">
                <a:solidFill>
                  <a:schemeClr val="accent5">
                    <a:lumMod val="50000"/>
                  </a:schemeClr>
                </a:solidFill>
              </a:rPr>
              <a:t>Once upon a time there was a </a:t>
            </a:r>
            <a:r>
              <a:rPr lang="en-NZ" sz="1600" dirty="0" smtClean="0">
                <a:solidFill>
                  <a:schemeClr val="accent5">
                    <a:lumMod val="50000"/>
                  </a:schemeClr>
                </a:solidFill>
              </a:rPr>
              <a:t>wolf, </a:t>
            </a:r>
            <a:r>
              <a:rPr lang="en-NZ" sz="1600" dirty="0" smtClean="0">
                <a:solidFill>
                  <a:schemeClr val="accent5">
                    <a:lumMod val="50000"/>
                  </a:schemeClr>
                </a:solidFill>
              </a:rPr>
              <a:t>lurking around the woods and saw 3 little pigs building </a:t>
            </a:r>
            <a:r>
              <a:rPr lang="en-NZ" sz="1600" dirty="0" smtClean="0">
                <a:solidFill>
                  <a:schemeClr val="accent5">
                    <a:lumMod val="50000"/>
                  </a:schemeClr>
                </a:solidFill>
              </a:rPr>
              <a:t>houses, </a:t>
            </a:r>
            <a:r>
              <a:rPr lang="en-NZ" sz="1600" dirty="0" smtClean="0">
                <a:solidFill>
                  <a:schemeClr val="accent5">
                    <a:lumMod val="50000"/>
                  </a:schemeClr>
                </a:solidFill>
              </a:rPr>
              <a:t>so he went to the 1 little pig house and knocked on the door and said it was pizza hate so the little pig looked in the window and saw the wolf and said not on the hair on my chinney chin chin so the wolf said late me in late me in or </a:t>
            </a:r>
            <a:r>
              <a:rPr lang="en-NZ" sz="1600" dirty="0" smtClean="0">
                <a:solidFill>
                  <a:schemeClr val="accent5">
                    <a:lumMod val="50000"/>
                  </a:schemeClr>
                </a:solidFill>
              </a:rPr>
              <a:t>I will </a:t>
            </a:r>
            <a:r>
              <a:rPr lang="en-NZ" sz="1600" dirty="0" smtClean="0">
                <a:solidFill>
                  <a:schemeClr val="accent5">
                    <a:lumMod val="50000"/>
                  </a:schemeClr>
                </a:solidFill>
              </a:rPr>
              <a:t>blow your house in so the wolf huffed and he puffed and blow that house in and he eat the little pig.</a:t>
            </a:r>
            <a:endParaRPr lang="en-NZ" sz="1600" dirty="0">
              <a:solidFill>
                <a:schemeClr val="accent5">
                  <a:lumMod val="50000"/>
                </a:schemeClr>
              </a:solidFill>
            </a:endParaRPr>
          </a:p>
        </p:txBody>
      </p:sp>
      <p:pic>
        <p:nvPicPr>
          <p:cNvPr id="6146" name="Picture 2" descr="http://tbn0.google.com/images?q=tbn:yhnsjeU4gttAdM:http://1.bp.blogspot.com/_tQ74IfNZmZQ/SKolVeo_NcI/AAAAAAAAJCw/L8hppkcIEmo/s400/three%2Blittle%2Bpigs.bmp">
            <a:hlinkClick r:id="rId2"/>
          </p:cNvPr>
          <p:cNvPicPr>
            <a:picLocks noChangeAspect="1" noChangeArrowheads="1"/>
          </p:cNvPicPr>
          <p:nvPr/>
        </p:nvPicPr>
        <p:blipFill>
          <a:blip r:embed="rId3"/>
          <a:srcRect/>
          <a:stretch>
            <a:fillRect/>
          </a:stretch>
        </p:blipFill>
        <p:spPr bwMode="auto">
          <a:xfrm>
            <a:off x="2643174" y="857232"/>
            <a:ext cx="3929090" cy="2887187"/>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428728" y="4500570"/>
            <a:ext cx="6357982" cy="1754326"/>
          </a:xfrm>
          <a:prstGeom prst="rect">
            <a:avLst/>
          </a:prstGeom>
          <a:noFill/>
        </p:spPr>
        <p:txBody>
          <a:bodyPr wrap="square" rtlCol="0">
            <a:spAutoFit/>
          </a:bodyPr>
          <a:lstStyle/>
          <a:p>
            <a:pPr algn="ctr"/>
            <a:r>
              <a:rPr lang="en-NZ" dirty="0" smtClean="0">
                <a:solidFill>
                  <a:schemeClr val="accent5">
                    <a:lumMod val="50000"/>
                  </a:schemeClr>
                </a:solidFill>
              </a:rPr>
              <a:t>He then went to the 2 little pigs house and knocked on the door and said it was the lollipop man. The pig said note on the hair on my chinney chin chin</a:t>
            </a:r>
            <a:r>
              <a:rPr lang="en-NZ" dirty="0">
                <a:solidFill>
                  <a:schemeClr val="accent5">
                    <a:lumMod val="50000"/>
                  </a:schemeClr>
                </a:solidFill>
              </a:rPr>
              <a:t> </a:t>
            </a:r>
            <a:r>
              <a:rPr lang="en-NZ" dirty="0" smtClean="0">
                <a:solidFill>
                  <a:schemeClr val="accent5">
                    <a:lumMod val="50000"/>
                  </a:schemeClr>
                </a:solidFill>
              </a:rPr>
              <a:t>and the wolf said if you don’t late me in or I will blow your house in so the wolf huffed and he puffed and blow that house in and eat the 2 little pig. </a:t>
            </a:r>
            <a:endParaRPr lang="en-NZ" dirty="0">
              <a:solidFill>
                <a:schemeClr val="accent5">
                  <a:lumMod val="50000"/>
                </a:schemeClr>
              </a:solidFill>
            </a:endParaRPr>
          </a:p>
        </p:txBody>
      </p:sp>
      <p:pic>
        <p:nvPicPr>
          <p:cNvPr id="5122" name="Picture 2" descr="http://tbn1.google.com/images?q=tbn:TtkNb-Hbmvg5lM:http://www.philandjudy.com.au/wp-content/uploads/2008/08/three-little-pigs.jpg">
            <a:hlinkClick r:id="rId2"/>
          </p:cNvPr>
          <p:cNvPicPr>
            <a:picLocks noChangeAspect="1" noChangeArrowheads="1"/>
          </p:cNvPicPr>
          <p:nvPr/>
        </p:nvPicPr>
        <p:blipFill>
          <a:blip r:embed="rId3"/>
          <a:srcRect/>
          <a:stretch>
            <a:fillRect/>
          </a:stretch>
        </p:blipFill>
        <p:spPr bwMode="auto">
          <a:xfrm>
            <a:off x="2460220" y="928671"/>
            <a:ext cx="4183481" cy="2928957"/>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8662" y="4714884"/>
            <a:ext cx="7143800" cy="1477328"/>
          </a:xfrm>
          <a:prstGeom prst="rect">
            <a:avLst/>
          </a:prstGeom>
          <a:noFill/>
        </p:spPr>
        <p:txBody>
          <a:bodyPr wrap="square" rtlCol="0">
            <a:spAutoFit/>
          </a:bodyPr>
          <a:lstStyle/>
          <a:p>
            <a:pPr algn="ctr"/>
            <a:r>
              <a:rPr lang="en-NZ" dirty="0" smtClean="0">
                <a:solidFill>
                  <a:schemeClr val="accent5">
                    <a:lumMod val="50000"/>
                  </a:schemeClr>
                </a:solidFill>
              </a:rPr>
              <a:t>So he moved on to the 3 little pig house and knocked on the and said it was the gingerbread man and the wolf open the door and saw the wolf and closed the door on the wolf foot and said late me in late me in or I will blow your house in and the pig said not on the hair on my chimney chin chin.</a:t>
            </a:r>
            <a:endParaRPr lang="en-NZ" dirty="0">
              <a:solidFill>
                <a:schemeClr val="accent5">
                  <a:lumMod val="50000"/>
                </a:schemeClr>
              </a:solidFill>
            </a:endParaRPr>
          </a:p>
        </p:txBody>
      </p:sp>
      <p:pic>
        <p:nvPicPr>
          <p:cNvPr id="4098" name="Picture 2" descr="http://tbn2.google.com/images?q=tbn:IH-C1NnhHgRkTM:http://i202.photobucket.com/albums/aa263/crysbooth/pigs.gif">
            <a:hlinkClick r:id="rId2"/>
          </p:cNvPr>
          <p:cNvPicPr>
            <a:picLocks noChangeAspect="1" noChangeArrowheads="1"/>
          </p:cNvPicPr>
          <p:nvPr/>
        </p:nvPicPr>
        <p:blipFill>
          <a:blip r:embed="rId3"/>
          <a:srcRect/>
          <a:stretch>
            <a:fillRect/>
          </a:stretch>
        </p:blipFill>
        <p:spPr bwMode="auto">
          <a:xfrm>
            <a:off x="2285984" y="976482"/>
            <a:ext cx="4419732" cy="3166898"/>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57422" y="4429132"/>
            <a:ext cx="4572000" cy="1477328"/>
          </a:xfrm>
          <a:prstGeom prst="rect">
            <a:avLst/>
          </a:prstGeom>
        </p:spPr>
        <p:txBody>
          <a:bodyPr wrap="square">
            <a:spAutoFit/>
          </a:bodyPr>
          <a:lstStyle/>
          <a:p>
            <a:pPr algn="ctr"/>
            <a:r>
              <a:rPr lang="en-NZ" dirty="0" smtClean="0">
                <a:solidFill>
                  <a:schemeClr val="accent5">
                    <a:lumMod val="50000"/>
                  </a:schemeClr>
                </a:solidFill>
              </a:rPr>
              <a:t>So he moved on to the 3 little pig house and knocked on the and said it was the gingerbread man and there was on one in there and he saw the chimney and he went down and there was ticking </a:t>
            </a:r>
            <a:r>
              <a:rPr lang="en-NZ" dirty="0" smtClean="0">
                <a:solidFill>
                  <a:schemeClr val="accent5">
                    <a:lumMod val="50000"/>
                  </a:schemeClr>
                </a:solidFill>
              </a:rPr>
              <a:t>.</a:t>
            </a:r>
            <a:endParaRPr lang="en-NZ" dirty="0"/>
          </a:p>
        </p:txBody>
      </p:sp>
      <p:pic>
        <p:nvPicPr>
          <p:cNvPr id="3074" name="Picture 2" descr="http://tbn2.google.com/images?q=tbn:gJialQZjz_PSnM:http://i284.photobucket.com/albums/ll11/sakreg/Three-Little-Pigs4.jpg">
            <a:hlinkClick r:id="rId2"/>
          </p:cNvPr>
          <p:cNvPicPr>
            <a:picLocks noChangeAspect="1" noChangeArrowheads="1"/>
          </p:cNvPicPr>
          <p:nvPr/>
        </p:nvPicPr>
        <p:blipFill>
          <a:blip r:embed="rId3"/>
          <a:srcRect/>
          <a:stretch>
            <a:fillRect/>
          </a:stretch>
        </p:blipFill>
        <p:spPr bwMode="auto">
          <a:xfrm>
            <a:off x="2214546" y="785793"/>
            <a:ext cx="4500594" cy="3093649"/>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85918" y="4572008"/>
            <a:ext cx="5143536" cy="923330"/>
          </a:xfrm>
          <a:prstGeom prst="rect">
            <a:avLst/>
          </a:prstGeom>
          <a:noFill/>
        </p:spPr>
        <p:txBody>
          <a:bodyPr wrap="square" rtlCol="0">
            <a:spAutoFit/>
          </a:bodyPr>
          <a:lstStyle/>
          <a:p>
            <a:pPr algn="ctr"/>
            <a:r>
              <a:rPr lang="en-NZ" dirty="0" smtClean="0">
                <a:solidFill>
                  <a:schemeClr val="accent5">
                    <a:lumMod val="50000"/>
                  </a:schemeClr>
                </a:solidFill>
              </a:rPr>
              <a:t>The wolf found the boom and he had 3 seconds to get out but he was not fast and that was he end of the </a:t>
            </a:r>
            <a:r>
              <a:rPr lang="en-NZ" dirty="0" smtClean="0">
                <a:solidFill>
                  <a:schemeClr val="accent5">
                    <a:lumMod val="50000"/>
                  </a:schemeClr>
                </a:solidFill>
              </a:rPr>
              <a:t>wolf.</a:t>
            </a:r>
            <a:r>
              <a:rPr lang="en-NZ" dirty="0" smtClean="0">
                <a:solidFill>
                  <a:srgbClr val="7030A0"/>
                </a:solidFill>
              </a:rPr>
              <a:t> </a:t>
            </a:r>
            <a:endParaRPr lang="en-NZ" dirty="0">
              <a:solidFill>
                <a:srgbClr val="7030A0"/>
              </a:solidFill>
            </a:endParaRPr>
          </a:p>
        </p:txBody>
      </p:sp>
      <p:pic>
        <p:nvPicPr>
          <p:cNvPr id="2051" name="Picture 3"/>
          <p:cNvPicPr>
            <a:picLocks noChangeAspect="1" noChangeArrowheads="1"/>
          </p:cNvPicPr>
          <p:nvPr/>
        </p:nvPicPr>
        <p:blipFill>
          <a:blip r:embed="rId2"/>
          <a:srcRect/>
          <a:stretch>
            <a:fillRect/>
          </a:stretch>
        </p:blipFill>
        <p:spPr bwMode="auto">
          <a:xfrm>
            <a:off x="1928794" y="714356"/>
            <a:ext cx="4773430" cy="3276599"/>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28992" y="4000504"/>
            <a:ext cx="2357454" cy="2308324"/>
          </a:xfrm>
          <a:prstGeom prst="rect">
            <a:avLst/>
          </a:prstGeom>
          <a:noFill/>
        </p:spPr>
        <p:txBody>
          <a:bodyPr wrap="square" lIns="91440" tIns="45720" rIns="91440" bIns="45720">
            <a:spAutoFit/>
          </a:bodyPr>
          <a:lstStyle/>
          <a:p>
            <a:r>
              <a:rPr lang="en-US" sz="7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end</a:t>
            </a:r>
            <a:endParaRPr lang="en-US" sz="7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26" name="Picture 2" descr="http://tbn0.google.com/images?q=tbn:FUe4n8RAw-CreM:http://z.about.com/d/gouk/1/0/7/J/-/-/WolfCub1.jpg">
            <a:hlinkClick r:id="rId2"/>
          </p:cNvPr>
          <p:cNvPicPr>
            <a:picLocks noChangeAspect="1" noChangeArrowheads="1"/>
          </p:cNvPicPr>
          <p:nvPr/>
        </p:nvPicPr>
        <p:blipFill>
          <a:blip r:embed="rId3"/>
          <a:srcRect/>
          <a:stretch>
            <a:fillRect/>
          </a:stretch>
        </p:blipFill>
        <p:spPr bwMode="auto">
          <a:xfrm>
            <a:off x="2285984" y="500042"/>
            <a:ext cx="4500594" cy="321471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79</TotalTime>
  <Words>319</Words>
  <Application>Microsoft Office PowerPoint</Application>
  <PresentationFormat>On-screen Show (4:3)</PresentationFormat>
  <Paragraphs>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Apex</vt:lpstr>
      <vt:lpstr>Slide 1</vt:lpstr>
      <vt:lpstr>Slide 2</vt:lpstr>
      <vt:lpstr>Slide 3</vt:lpstr>
      <vt:lpstr>Slide 4</vt:lpstr>
      <vt:lpstr>Slide 5</vt:lpstr>
      <vt:lpstr>Slide 6</vt:lpstr>
      <vt:lpstr>Slide 7</vt:lpstr>
    </vt:vector>
  </TitlesOfParts>
  <Company>Stanley Ave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Administrator</cp:lastModifiedBy>
  <cp:revision>9</cp:revision>
  <dcterms:created xsi:type="dcterms:W3CDTF">2009-06-09T01:52:05Z</dcterms:created>
  <dcterms:modified xsi:type="dcterms:W3CDTF">2009-06-11T21:50:49Z</dcterms:modified>
</cp:coreProperties>
</file>